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CA739-9D51-4C30-BF37-9806A5266299}" type="datetimeFigureOut">
              <a:rPr lang="it-IT" smtClean="0"/>
              <a:t>12/03/2009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D21BA-C770-40EE-A3B4-B47DF5EBFE56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o 14"/>
          <p:cNvGrpSpPr/>
          <p:nvPr/>
        </p:nvGrpSpPr>
        <p:grpSpPr>
          <a:xfrm>
            <a:off x="857224" y="2678901"/>
            <a:ext cx="1928826" cy="1000132"/>
            <a:chOff x="857224" y="2643182"/>
            <a:chExt cx="1928826" cy="1000132"/>
          </a:xfrm>
        </p:grpSpPr>
        <p:sp>
          <p:nvSpPr>
            <p:cNvPr id="4" name="Rettangolo 3"/>
            <p:cNvSpPr/>
            <p:nvPr/>
          </p:nvSpPr>
          <p:spPr>
            <a:xfrm>
              <a:off x="857224" y="2643182"/>
              <a:ext cx="1928826" cy="10001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9" name="Gruppo 8"/>
            <p:cNvGrpSpPr/>
            <p:nvPr/>
          </p:nvGrpSpPr>
          <p:grpSpPr>
            <a:xfrm>
              <a:off x="1035819" y="3000372"/>
              <a:ext cx="1571636" cy="285752"/>
              <a:chOff x="1000100" y="3000372"/>
              <a:chExt cx="1571636" cy="285752"/>
            </a:xfrm>
          </p:grpSpPr>
          <p:sp>
            <p:nvSpPr>
              <p:cNvPr id="5" name="Ovale 4"/>
              <p:cNvSpPr/>
              <p:nvPr/>
            </p:nvSpPr>
            <p:spPr>
              <a:xfrm>
                <a:off x="1000100" y="3000372"/>
                <a:ext cx="285752" cy="28575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" name="Ovale 5"/>
              <p:cNvSpPr/>
              <p:nvPr/>
            </p:nvSpPr>
            <p:spPr>
              <a:xfrm>
                <a:off x="1428728" y="3000372"/>
                <a:ext cx="285752" cy="28575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" name="Ovale 6"/>
              <p:cNvSpPr/>
              <p:nvPr/>
            </p:nvSpPr>
            <p:spPr>
              <a:xfrm>
                <a:off x="1857356" y="3000372"/>
                <a:ext cx="285752" cy="28575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" name="Ovale 7"/>
              <p:cNvSpPr/>
              <p:nvPr/>
            </p:nvSpPr>
            <p:spPr>
              <a:xfrm>
                <a:off x="2285984" y="3000372"/>
                <a:ext cx="285752" cy="28575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grpSp>
        <p:nvGrpSpPr>
          <p:cNvPr id="17" name="Gruppo 16"/>
          <p:cNvGrpSpPr/>
          <p:nvPr/>
        </p:nvGrpSpPr>
        <p:grpSpPr>
          <a:xfrm>
            <a:off x="3428992" y="1357298"/>
            <a:ext cx="1000132" cy="3643338"/>
            <a:chOff x="3428992" y="1357298"/>
            <a:chExt cx="1000132" cy="3643338"/>
          </a:xfrm>
        </p:grpSpPr>
        <p:sp>
          <p:nvSpPr>
            <p:cNvPr id="11" name="Rettangolo 10"/>
            <p:cNvSpPr/>
            <p:nvPr/>
          </p:nvSpPr>
          <p:spPr>
            <a:xfrm>
              <a:off x="3428992" y="1357298"/>
              <a:ext cx="1000132" cy="12144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3428992" y="2571744"/>
              <a:ext cx="1000132" cy="12144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3428992" y="3786190"/>
              <a:ext cx="1000132" cy="12144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" name="Rettangolo 15"/>
          <p:cNvSpPr/>
          <p:nvPr/>
        </p:nvSpPr>
        <p:spPr>
          <a:xfrm>
            <a:off x="2786050" y="3071810"/>
            <a:ext cx="642942" cy="214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4429124" y="1857364"/>
            <a:ext cx="2286016" cy="214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4429124" y="4286256"/>
            <a:ext cx="1000132" cy="214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/>
          <p:cNvSpPr/>
          <p:nvPr/>
        </p:nvSpPr>
        <p:spPr>
          <a:xfrm>
            <a:off x="5429256" y="3900191"/>
            <a:ext cx="1000132" cy="100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5536413" y="4007348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5679289" y="4150224"/>
            <a:ext cx="500066" cy="50006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 </dc:creator>
  <cp:lastModifiedBy> </cp:lastModifiedBy>
  <cp:revision>4</cp:revision>
  <dcterms:created xsi:type="dcterms:W3CDTF">2009-03-12T08:41:10Z</dcterms:created>
  <dcterms:modified xsi:type="dcterms:W3CDTF">2009-03-12T08:49:44Z</dcterms:modified>
</cp:coreProperties>
</file>